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63B3-3035-463D-8F25-FAE50BB49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31799-854C-4A7F-BF18-ADBB0564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7BFD3-7BF4-49F4-9DE8-FA7C6F92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5BE61-643E-47D8-869B-4FAC1F18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31911-0F7B-4172-91FD-90B334C2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7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FC5D-94C0-42F8-92F3-29BC672D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A6436-D336-4DB3-A423-B7AFA23FF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7F602-A43C-4584-A148-CB03D229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2984A-6AE0-4ED2-A9D0-B7A4ABED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D5F9-B59E-4A3F-8BD4-AE0DC9B5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B3B76-1CB7-46BD-B2C6-CA379C9A3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61D61-76EA-4C83-9794-6C1EFE756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ABB59-E135-4515-8EE7-C305B4CC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E0CC-4185-44CB-BB95-30FB3C79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7E486-0D45-4B7E-8169-EA772E5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4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E799-2D7C-4888-829B-C55964C0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BA1A-FEC6-4ECE-A984-C329FF64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42446-5691-4013-9A17-BAC4970F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9FFCF-D91B-4E90-9DBD-4D7B24B5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93E6C-4D30-4760-A3EF-45A599D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0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5BE6-9339-4A6E-9CD0-7705AD50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CD1AC-03B9-4117-891F-F223477F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E641E-78AB-4512-8CAD-53D1EBFE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BCB41-53E6-473C-9982-B36B8F1E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0C83-17AA-443E-986D-E7C739BA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5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BD68-E41E-4D85-8851-C11D41B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15B8-0656-4932-9037-44727593B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9E52-9B25-42F4-A9D1-39CA50904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81E8E-FAD4-411D-ADE2-4B242AEE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9D147-9A3F-40EB-8515-2979FC29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5A3E2-FCBA-4566-8874-2636824C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6551-DAD2-448E-9627-8DB1A392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BD875-7B81-4CE9-A81C-2B5A1A130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A550-2EA2-4FA5-8011-D5DE06CF2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6EF79-8D72-4170-ABA7-E5C183DFD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A5967-3FC2-4283-8932-B91262B46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21563-1223-4C89-AD57-3FAF7D3F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DE5D8-1D08-4CC1-AB89-1D9187C3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EEA1C-A57C-4FE5-804E-CFEDCBA5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977D-DD1F-4E81-BED6-F8A33C50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4A8C5-9DE1-47DB-85B0-C7F9677E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C7DE1-B935-4A91-B31A-702F450D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DF30A-57A7-4824-828A-BD1F6FD1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CE90C-7502-4810-A50B-F8FEC52A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CCA43-27AE-43AC-83C6-B7A83AF4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75328-D091-41AD-B5B6-A41BAD09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D5C6-1818-4EE8-8FCD-95107F54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5F87-95FF-4195-8C96-80E843CF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CE66C-CD36-4B54-AFE4-1D09EC096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2B2B5-F25F-4251-AB33-2C39AFD0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E455B-F866-4336-B8FF-14FCB447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04A4E-E2F0-41AE-AB35-AB1F2880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370B-3507-4F35-A965-D32052AA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06520-71D1-49D0-8960-C73B6273B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5C215-FF61-4F73-900A-A59FC714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2EAFF-D65A-411B-9F26-A8ED5FA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DA7AC-03DE-4D6B-BC4D-2BEF4A1D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AEA72-BAD8-4724-97BD-C01FE4CD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E6917-6D0C-4F63-97A8-BADF3779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048F8-3DD3-4152-A699-89CBDB87D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09E0A-AAB2-45D8-8FAE-458B15469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99B1-1797-4E7E-B39C-7540FFF4901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0967-3332-4655-A793-30819B690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5CD6-1F0E-4F61-A43D-DB3532925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5E20-3FE2-406D-B1BC-0ED908C0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9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8EFE9-84AA-463B-9096-6905CE6C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0AE0C-D55C-4D59-87F1-B751E8D6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69C206-3163-4D61-A719-63E16ADA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7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B1E22-0A16-4C89-93D6-109F3B25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0298A-FA3F-43BD-9DAB-ABE3FB55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3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4F0A9-4872-4E01-881A-73496EDD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3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4BD64-0EA2-4558-AD1A-2AEAEF2E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0667D-9B6B-47B7-8B7D-4482F92D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7E483-5D38-468E-9440-5393016C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4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81376-3A7B-4B39-A372-5F2950AF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5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20188-D79A-4CE6-A37C-4FC97D19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3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C4105-0E76-4A80-91DC-058E322A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0FF4-198E-4D37-8A8A-1E708324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1786C-7BB1-4589-9E92-7950CD5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B2E9-10FB-41AD-8DB8-98938A6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3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04010-434C-4DB4-8D0B-5C2DBFC7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4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9A778-B368-4930-9FE9-C8898C0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6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36B08-D180-44A8-A0F5-E20BAD38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F7E82-C387-48DC-81B6-9747C2436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4D061-DB46-4C28-88C4-1ED7087A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1EBD6-B876-41FC-B9D9-A52B236D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Anchal Gupta</dc:creator>
  <cp:lastModifiedBy>Anchal Gupta</cp:lastModifiedBy>
  <cp:revision>2</cp:revision>
  <dcterms:created xsi:type="dcterms:W3CDTF">2018-12-07T23:51:54Z</dcterms:created>
  <dcterms:modified xsi:type="dcterms:W3CDTF">2018-12-08T00:04:43Z</dcterms:modified>
</cp:coreProperties>
</file>